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overhead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985" autoAdjust="0"/>
    <p:restoredTop sz="94660"/>
  </p:normalViewPr>
  <p:slideViewPr>
    <p:cSldViewPr snapToGrid="0">
      <p:cViewPr varScale="1">
        <p:scale>
          <a:sx n="74" d="100"/>
          <a:sy n="74" d="100"/>
        </p:scale>
        <p:origin x="-35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86324-CBDD-40BF-97C0-68425D4B6D82}" type="datetimeFigureOut">
              <a:rPr lang="en-US" smtClean="0"/>
              <a:t>2/11/2015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0627B-BE43-45B3-B84C-469A0FA82F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234518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86324-CBDD-40BF-97C0-68425D4B6D82}" type="datetimeFigureOut">
              <a:rPr lang="en-US" smtClean="0"/>
              <a:t>2/11/2015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0627B-BE43-45B3-B84C-469A0FA82F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90721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86324-CBDD-40BF-97C0-68425D4B6D82}" type="datetimeFigureOut">
              <a:rPr lang="en-US" smtClean="0"/>
              <a:t>2/11/2015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0627B-BE43-45B3-B84C-469A0FA82F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95752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86324-CBDD-40BF-97C0-68425D4B6D82}" type="datetimeFigureOut">
              <a:rPr lang="en-US" smtClean="0"/>
              <a:t>2/11/2015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0627B-BE43-45B3-B84C-469A0FA82F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50593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86324-CBDD-40BF-97C0-68425D4B6D82}" type="datetimeFigureOut">
              <a:rPr lang="en-US" smtClean="0"/>
              <a:t>2/11/2015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0627B-BE43-45B3-B84C-469A0FA82F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09748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86324-CBDD-40BF-97C0-68425D4B6D82}" type="datetimeFigureOut">
              <a:rPr lang="en-US" smtClean="0"/>
              <a:t>2/11/2015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0627B-BE43-45B3-B84C-469A0FA82F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9775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86324-CBDD-40BF-97C0-68425D4B6D82}" type="datetimeFigureOut">
              <a:rPr lang="en-US" smtClean="0"/>
              <a:t>2/11/2015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0627B-BE43-45B3-B84C-469A0FA82F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01220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86324-CBDD-40BF-97C0-68425D4B6D82}" type="datetimeFigureOut">
              <a:rPr lang="en-US" smtClean="0"/>
              <a:t>2/11/2015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0627B-BE43-45B3-B84C-469A0FA82F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35005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86324-CBDD-40BF-97C0-68425D4B6D82}" type="datetimeFigureOut">
              <a:rPr lang="en-US" smtClean="0"/>
              <a:t>2/11/2015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0627B-BE43-45B3-B84C-469A0FA82F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5281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86324-CBDD-40BF-97C0-68425D4B6D82}" type="datetimeFigureOut">
              <a:rPr lang="en-US" smtClean="0"/>
              <a:t>2/11/2015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0627B-BE43-45B3-B84C-469A0FA82F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209844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386324-CBDD-40BF-97C0-68425D4B6D82}" type="datetimeFigureOut">
              <a:rPr lang="en-US" smtClean="0"/>
              <a:t>2/11/2015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00627B-BE43-45B3-B84C-469A0FA82F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00485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386324-CBDD-40BF-97C0-68425D4B6D82}" type="datetimeFigureOut">
              <a:rPr lang="en-US" smtClean="0"/>
              <a:t>2/11/2015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00627B-BE43-45B3-B84C-469A0FA82F3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1447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8720" y="-203517"/>
            <a:ext cx="6858000" cy="2387600"/>
          </a:xfrm>
        </p:spPr>
        <p:txBody>
          <a:bodyPr/>
          <a:lstStyle/>
          <a:p>
            <a:r>
              <a:rPr lang="en-US" dirty="0" err="1" smtClean="0"/>
              <a:t>Aufgabe</a:t>
            </a:r>
            <a:r>
              <a:rPr lang="en-US" dirty="0" smtClean="0"/>
              <a:t> </a:t>
            </a:r>
            <a:r>
              <a:rPr lang="en-US" dirty="0" err="1" smtClean="0"/>
              <a:t>für</a:t>
            </a:r>
            <a:r>
              <a:rPr lang="en-US" dirty="0" smtClean="0"/>
              <a:t> die </a:t>
            </a:r>
            <a:r>
              <a:rPr lang="en-US" dirty="0" err="1" smtClean="0"/>
              <a:t>Gebrüder</a:t>
            </a:r>
            <a:r>
              <a:rPr lang="en-US" dirty="0" smtClean="0"/>
              <a:t> Grimm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32510" y="2062798"/>
            <a:ext cx="7231380" cy="3152669"/>
          </a:xfrm>
        </p:spPr>
        <p:txBody>
          <a:bodyPr>
            <a:normAutofit fontScale="92500" lnSpcReduction="20000"/>
          </a:bodyPr>
          <a:lstStyle/>
          <a:p>
            <a:r>
              <a:rPr lang="en-US" sz="3600" dirty="0" err="1" smtClean="0"/>
              <a:t>Schreib</a:t>
            </a:r>
            <a:r>
              <a:rPr lang="en-US" sz="3600" dirty="0" smtClean="0"/>
              <a:t> 3 Paragraphen (</a:t>
            </a:r>
            <a:r>
              <a:rPr lang="en-US" sz="3600" dirty="0" err="1" smtClean="0"/>
              <a:t>eine</a:t>
            </a:r>
            <a:r>
              <a:rPr lang="en-US" sz="3600" dirty="0" smtClean="0"/>
              <a:t> Person pro Paragraph)</a:t>
            </a:r>
          </a:p>
          <a:p>
            <a:r>
              <a:rPr lang="en-US" sz="3600" dirty="0" err="1" smtClean="0"/>
              <a:t>Hintergrund</a:t>
            </a:r>
            <a:r>
              <a:rPr lang="en-US" sz="3600" dirty="0" smtClean="0"/>
              <a:t> (1)</a:t>
            </a:r>
            <a:endParaRPr lang="en-US" sz="3600" dirty="0" smtClean="0"/>
          </a:p>
          <a:p>
            <a:r>
              <a:rPr lang="en-US" sz="3600" dirty="0" err="1" smtClean="0"/>
              <a:t>Kindheit</a:t>
            </a:r>
            <a:r>
              <a:rPr lang="en-US" sz="3600" dirty="0" smtClean="0"/>
              <a:t>/</a:t>
            </a:r>
            <a:r>
              <a:rPr lang="en-US" sz="3600" dirty="0" err="1" smtClean="0"/>
              <a:t>Familie</a:t>
            </a:r>
            <a:r>
              <a:rPr lang="en-US" sz="3600" dirty="0" smtClean="0"/>
              <a:t> (2)</a:t>
            </a:r>
            <a:endParaRPr lang="en-US" sz="3600" dirty="0" smtClean="0"/>
          </a:p>
          <a:p>
            <a:r>
              <a:rPr lang="en-US" sz="3600" dirty="0" err="1" smtClean="0"/>
              <a:t>Schriftsteller</a:t>
            </a:r>
            <a:r>
              <a:rPr lang="en-US" sz="3600" dirty="0" smtClean="0"/>
              <a:t>/</a:t>
            </a:r>
            <a:r>
              <a:rPr lang="en-US" sz="3600" dirty="0" err="1" smtClean="0"/>
              <a:t>Märchen</a:t>
            </a:r>
            <a:r>
              <a:rPr lang="en-US" sz="3600" dirty="0" smtClean="0"/>
              <a:t> (3)</a:t>
            </a:r>
            <a:endParaRPr lang="en-US" sz="3600" dirty="0" smtClean="0"/>
          </a:p>
          <a:p>
            <a:r>
              <a:rPr lang="en-US" sz="3600" dirty="0" err="1" smtClean="0"/>
              <a:t>Benutze</a:t>
            </a:r>
            <a:r>
              <a:rPr lang="en-US" sz="3600" dirty="0" smtClean="0"/>
              <a:t> 7 Vokabeln </a:t>
            </a:r>
            <a:r>
              <a:rPr lang="en-US" sz="3600" dirty="0" err="1" smtClean="0"/>
              <a:t>Wörter</a:t>
            </a:r>
            <a:r>
              <a:rPr lang="en-US" sz="3600" dirty="0" smtClean="0"/>
              <a:t> </a:t>
            </a:r>
            <a:r>
              <a:rPr lang="en-US" sz="3600" dirty="0" err="1" smtClean="0"/>
              <a:t>insgesamt</a:t>
            </a:r>
            <a:r>
              <a:rPr lang="en-US" sz="3600" dirty="0" smtClean="0"/>
              <a:t> (total)</a:t>
            </a:r>
            <a:endParaRPr lang="en-US" sz="3600" dirty="0"/>
          </a:p>
        </p:txBody>
      </p:sp>
      <p:sp>
        <p:nvSpPr>
          <p:cNvPr id="4" name="TextBox 3"/>
          <p:cNvSpPr txBox="1"/>
          <p:nvPr/>
        </p:nvSpPr>
        <p:spPr>
          <a:xfrm>
            <a:off x="482601" y="5520268"/>
            <a:ext cx="7670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Cite information from the text, but do not copy word for word.  Use the information from the questions. They are important, or else I wouldn’t have asked. 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33014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66</Words>
  <Application>Microsoft Office PowerPoint</Application>
  <PresentationFormat>Overhead</PresentationFormat>
  <Paragraphs>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Aufgabe für die Gebrüder Grimm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Aufgabe für die Gebrüder Grimm</dc:title>
  <dc:creator>Alissa Hart</dc:creator>
  <cp:lastModifiedBy>Alissa Hart</cp:lastModifiedBy>
  <cp:revision>3</cp:revision>
  <dcterms:created xsi:type="dcterms:W3CDTF">2015-02-10T01:56:16Z</dcterms:created>
  <dcterms:modified xsi:type="dcterms:W3CDTF">2015-02-11T20:41:59Z</dcterms:modified>
</cp:coreProperties>
</file>